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46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2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81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0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52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30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82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288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83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34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60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38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12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69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31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76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4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DD852E-7A95-403D-9285-A6DFECFDFA9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93903C0-8573-486A-BE42-C665EF9F3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713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317A3-280A-4487-9B2C-AFA3312DB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022962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nl-NL" dirty="0"/>
              <a:t>Welzijnseisen voor dieren:</a:t>
            </a:r>
            <a:br>
              <a:rPr lang="nl-NL" dirty="0"/>
            </a:br>
            <a:r>
              <a:rPr lang="nl-NL" dirty="0"/>
              <a:t> Regels voor fokken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0F7700-88FD-467D-A1F2-B2E907ABB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45" y="2836246"/>
            <a:ext cx="9144000" cy="754025"/>
          </a:xfrm>
        </p:spPr>
        <p:txBody>
          <a:bodyPr/>
          <a:lstStyle/>
          <a:p>
            <a:r>
              <a:rPr lang="nl-NL" dirty="0"/>
              <a:t>Romy van Engelen  &amp; Nienke Bakker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0A0F43-7FB8-40F6-ACC4-C033E6F57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34" y="416602"/>
            <a:ext cx="4916660" cy="32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4689C-D12A-4771-975E-AC041E5F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0E172B-C003-4570-A0F2-C9A462F4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Voorwaarden </a:t>
            </a:r>
          </a:p>
          <a:p>
            <a:r>
              <a:rPr lang="nl-NL" dirty="0"/>
              <a:t>Voortplantingstechniek </a:t>
            </a:r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789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1B9A6-4382-40F4-9BEA-447C5755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Voorwaarden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1BAFE-02A2-4C53-8C4B-5E95E359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•U zorgt er zo veel mogelijk voor dat ernstige erfelijke afwijkingen en ziekten niet worden doorgegeven.</a:t>
            </a:r>
          </a:p>
          <a:p>
            <a:pPr marL="0" indent="0">
              <a:buNone/>
            </a:pPr>
            <a:r>
              <a:rPr lang="nl-NL" dirty="0"/>
              <a:t>•U zorgt er zo veel mogelijk voor dat uiterlijke kenmerken die schadelijk zijn, niet worden doorgegeven.</a:t>
            </a:r>
          </a:p>
          <a:p>
            <a:pPr marL="0" indent="0">
              <a:buNone/>
            </a:pPr>
            <a:r>
              <a:rPr lang="nl-NL" dirty="0"/>
              <a:t>•U zorgt er zo veel mogelijk voor dat ernstige gedragsafwijkingen niet worden doorgegeven.</a:t>
            </a:r>
          </a:p>
          <a:p>
            <a:pPr marL="0" indent="0">
              <a:buNone/>
            </a:pPr>
            <a:r>
              <a:rPr lang="nl-NL" dirty="0"/>
              <a:t>•Het aantal nesten of nakomelingen mag gezondheid of welzijn van het dier niet benadelen.</a:t>
            </a:r>
          </a:p>
          <a:p>
            <a:pPr marL="0" indent="0">
              <a:buNone/>
            </a:pPr>
            <a:r>
              <a:rPr lang="nl-NL" dirty="0"/>
              <a:t>•Voortplanting moet zo veel mogelijk op natuurlijke wijze gebeuren.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080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3334D-2D45-4332-A1D0-4683311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Voortplantingstechniek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3C1F12-9CAB-4E36-B066-DC021F2FA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•U mag de gezondheid en het welzijn van het ouderdier en de nakomelingen niet schaden. U let daarbij op het specifieke, natuurlijke en sociale gedrag van uw dieren.</a:t>
            </a:r>
          </a:p>
          <a:p>
            <a:pPr marL="0" indent="0">
              <a:buNone/>
            </a:pPr>
            <a:r>
              <a:rPr lang="nl-NL" dirty="0"/>
              <a:t>•U mag geen elektrische prikkels gebruiken om sperma te winnen. Dit geldt niet voor spermawinning voor de European Association of </a:t>
            </a:r>
            <a:r>
              <a:rPr lang="nl-NL" dirty="0" err="1"/>
              <a:t>Zoos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Aquaria die een Europees fokprogramma voor bedreigde diersoorten coördineert.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161215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Diept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TotalTime>5770</TotalTime>
  <Words>161</Words>
  <Application>Microsoft Office PowerPoint</Application>
  <PresentationFormat>Breedbeeld</PresentationFormat>
  <Paragraphs>14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Corbel</vt:lpstr>
      <vt:lpstr>Diepte</vt:lpstr>
      <vt:lpstr>Welzijnseisen voor dieren:  Regels voor fokken </vt:lpstr>
      <vt:lpstr>Inhoudsopgave </vt:lpstr>
      <vt:lpstr>Voorwaarden</vt:lpstr>
      <vt:lpstr>Voortplantingstechniek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Fokken met konijnen</dc:title>
  <dc:creator>Nienke Bakker</dc:creator>
  <cp:lastModifiedBy>Nienke Bakker</cp:lastModifiedBy>
  <cp:revision>7</cp:revision>
  <dcterms:created xsi:type="dcterms:W3CDTF">2018-05-28T09:18:12Z</dcterms:created>
  <dcterms:modified xsi:type="dcterms:W3CDTF">2018-06-04T09:27:23Z</dcterms:modified>
</cp:coreProperties>
</file>